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63" r:id="rId11"/>
    <p:sldId id="259" r:id="rId12"/>
    <p:sldId id="264" r:id="rId13"/>
    <p:sldId id="265" r:id="rId14"/>
    <p:sldId id="266" r:id="rId15"/>
    <p:sldId id="267" r:id="rId16"/>
    <p:sldId id="281" r:id="rId17"/>
    <p:sldId id="273" r:id="rId18"/>
    <p:sldId id="282" r:id="rId19"/>
    <p:sldId id="279" r:id="rId20"/>
    <p:sldId id="28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WhatsApp 2022-12-11 ore 16.31.51">
            <a:hlinkClick r:id="" action="ppaction://media"/>
            <a:extLst>
              <a:ext uri="{FF2B5EF4-FFF2-40B4-BE49-F238E27FC236}">
                <a16:creationId xmlns:a16="http://schemas.microsoft.com/office/drawing/2014/main" id="{FDAC19A0-68FB-467F-0D06-901E687D7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102" y="1111418"/>
            <a:ext cx="5562600" cy="463516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787941"/>
            <a:ext cx="2412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Map</a:t>
            </a:r>
            <a:r>
              <a:rPr lang="it-IT" sz="4000" dirty="0">
                <a:solidFill>
                  <a:schemeClr val="bg1"/>
                </a:solidFill>
              </a:rPr>
              <a:t> of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Prices and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evolution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9" y="184085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3439364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8" y="343936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B41390-5F73-073B-FE9D-65CE5EAC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77754"/>
            <a:ext cx="5627276" cy="28612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FE2176-3FEB-2210-7695-AC5730D5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675777"/>
            <a:ext cx="5627276" cy="286126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CD596F-54AC-CB3C-E7D2-4AFABF6E4B2C}"/>
              </a:ext>
            </a:extLst>
          </p:cNvPr>
          <p:cNvSpPr txBox="1"/>
          <p:nvPr/>
        </p:nvSpPr>
        <p:spPr>
          <a:xfrm>
            <a:off x="10058400" y="1452132"/>
            <a:ext cx="1804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32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Treasure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Island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9D134C-FDA9-5AE0-9CAF-493F66BF5076}"/>
              </a:ext>
            </a:extLst>
          </p:cNvPr>
          <p:cNvSpPr txBox="1"/>
          <p:nvPr/>
        </p:nvSpPr>
        <p:spPr>
          <a:xfrm>
            <a:off x="9894090" y="46979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34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Western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Addition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36579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4F152A-7E0F-9DE3-57D8-E2DEC914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93" y="3371854"/>
            <a:ext cx="3430570" cy="3430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161BD7-ACCF-A7D9-79C0-D2DCFE93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00" y="3371854"/>
            <a:ext cx="3430570" cy="343057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FD0DA-3BE4-7036-92AC-3C39C0A57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50" y="128114"/>
            <a:ext cx="3274299" cy="32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74455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Test on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rent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ED30C-BDA9-1145-5A30-5E70E901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3" y="371573"/>
            <a:ext cx="3172905" cy="31729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0C7357-CA98-8787-55A5-5F91DBBA1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71572"/>
            <a:ext cx="3172905" cy="31729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494E5A-8AF1-F8F3-089B-A10E75F2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544477"/>
            <a:ext cx="3172905" cy="31729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ED814-2EF4-3F18-A170-D41C757F0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2" y="3552098"/>
            <a:ext cx="3172905" cy="3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1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C6D3396-8D13-4280-EC15-6C3D19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6" r="7087" b="4921"/>
          <a:stretch/>
        </p:blipFill>
        <p:spPr>
          <a:xfrm>
            <a:off x="4135911" y="3319794"/>
            <a:ext cx="3855020" cy="300480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019222-0A95-E2CB-D0F5-57C934541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4" r="5142"/>
          <a:stretch/>
        </p:blipFill>
        <p:spPr>
          <a:xfrm>
            <a:off x="8037337" y="3266440"/>
            <a:ext cx="4022583" cy="3004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  <m:sup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3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𝑑𝑖𝑠𝑡𝑟𝑖𝑐𝑡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𝐶𝑎𝑙𝑡𝑟𝑎𝑖𝑛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𝑎𝑡𝑖𝑜𝑛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</m:oMath>
                  </m:oMathPara>
                </a14:m>
                <a:endParaRPr lang="it-IT" sz="13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Future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F8CB28-5016-3941-2160-C0F58C4D22AD}"/>
              </a:ext>
            </a:extLst>
          </p:cNvPr>
          <p:cNvSpPr txBox="1"/>
          <p:nvPr/>
        </p:nvSpPr>
        <p:spPr>
          <a:xfrm>
            <a:off x="4207498" y="1550033"/>
            <a:ext cx="740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Smoothing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rent prices over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residential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area of 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Calculation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new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costructions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close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/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0.1 , 0.5 ,1, 2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𝑝𝑎𝑟𝑐𝑒𝑙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F3C2B9-3A01-FA8A-D088-08D5DA27B28A}"/>
              </a:ext>
            </a:extLst>
          </p:cNvPr>
          <p:cNvSpPr txBox="1"/>
          <p:nvPr/>
        </p:nvSpPr>
        <p:spPr>
          <a:xfrm>
            <a:off x="4207498" y="4691541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other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variables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such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as ‘Google bus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stops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61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64" y="969691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/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𝑒𝑣𝑖𝑐𝑡𝑖𝑜𝑛𝑠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976658-5489-820A-AE60-50D4602EA7EE}"/>
              </a:ext>
            </a:extLst>
          </p:cNvPr>
          <p:cNvSpPr txBox="1"/>
          <p:nvPr/>
        </p:nvSpPr>
        <p:spPr>
          <a:xfrm>
            <a:off x="4304121" y="1683618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C882F0-7F7F-48CC-FBEC-90A1CEE882E3}"/>
              </a:ext>
            </a:extLst>
          </p:cNvPr>
          <p:cNvSpPr txBox="1"/>
          <p:nvPr/>
        </p:nvSpPr>
        <p:spPr>
          <a:xfrm>
            <a:off x="4304121" y="4185952"/>
            <a:ext cx="718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tests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implementing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partions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clustering)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conformal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robust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statistics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0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-8567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recent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08041" y="1060515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8249" y="805920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264778"/>
            <a:ext cx="211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790121" y="5030146"/>
            <a:ext cx="148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9E3A02-0ED4-77A6-20C9-122CD0F9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49" y="3682180"/>
            <a:ext cx="2909333" cy="2524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r>
              <a:rPr lang="it-IT" sz="24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Buyout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geogoded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E7690B-795B-ED3C-F41C-E8F0E9F87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97" y="2101106"/>
            <a:ext cx="3109544" cy="30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( 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A47B5-3020-F2F5-62ED-8988612FBE02}"/>
              </a:ext>
            </a:extLst>
          </p:cNvPr>
          <p:cNvSpPr txBox="1"/>
          <p:nvPr/>
        </p:nvSpPr>
        <p:spPr>
          <a:xfrm>
            <a:off x="4075103" y="5660976"/>
            <a:ext cx="801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«Demand and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offer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» vs «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Higher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attractiveness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nearby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23" y="2208227"/>
            <a:ext cx="3348703" cy="2441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440</Words>
  <Application>Microsoft Office PowerPoint</Application>
  <PresentationFormat>Widescreen</PresentationFormat>
  <Paragraphs>89</Paragraphs>
  <Slides>20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Exploratory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</vt:lpstr>
      <vt:lpstr>Presentazione standard di PowerPoint</vt:lpstr>
      <vt:lpstr>Future analysis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Pietro Bogani</cp:lastModifiedBy>
  <cp:revision>11</cp:revision>
  <dcterms:created xsi:type="dcterms:W3CDTF">2022-12-11T14:50:30Z</dcterms:created>
  <dcterms:modified xsi:type="dcterms:W3CDTF">2022-12-12T22:00:35Z</dcterms:modified>
</cp:coreProperties>
</file>